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497"/>
    <p:restoredTop sz="94658"/>
  </p:normalViewPr>
  <p:slideViewPr>
    <p:cSldViewPr snapToGrid="0">
      <p:cViewPr varScale="1">
        <p:scale>
          <a:sx n="116" d="100"/>
          <a:sy n="116" d="100"/>
        </p:scale>
        <p:origin x="4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C24A77-2876-98C2-33BC-E606721ED9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EF19270-2589-F298-61C3-3F87478D891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D5BABD-AB95-7454-225B-6594043D0D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2F2E2-4432-B54C-9115-A06AF1A2375C}" type="datetimeFigureOut">
              <a:rPr lang="en-CH" smtClean="0"/>
              <a:t>01.10.2025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5F86465-B043-0B41-7CD2-0A541E752B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5DC364-2742-B08B-3812-317EA350E99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97E61-7401-D347-9788-15D087538AE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634585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E17D7-D3B4-7A86-1015-22DFA27DD4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715B8D7-2FCC-9F20-22DB-2100887E40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41EA2E-4C1A-4C0F-9ECC-E8D29B7732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2F2E2-4432-B54C-9115-A06AF1A2375C}" type="datetimeFigureOut">
              <a:rPr lang="en-CH" smtClean="0"/>
              <a:t>01.10.2025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7E52199-485F-204E-8F76-6BFF18B915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B15D08-0C38-F5E0-016C-B42C98BC7B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97E61-7401-D347-9788-15D087538AE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420188707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D8EA4B8-D72B-1F88-DF7B-64D40EA4102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8BA9608-B208-3EA0-D2FC-3F75C2BC43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1D1E43A-BA14-5CC7-57BA-4F6AA43B0E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2F2E2-4432-B54C-9115-A06AF1A2375C}" type="datetimeFigureOut">
              <a:rPr lang="en-CH" smtClean="0"/>
              <a:t>01.10.2025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B01A72-71AB-0B50-E24A-0867367171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E5C58C-76BD-6C04-C066-E08DCCA2E7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97E61-7401-D347-9788-15D087538AE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588958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0BF304-E7FB-0F08-62FE-758637D1A8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B64796D-310C-8367-1393-D451E21388F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0FA0FC2-9B1A-A1A4-8FA5-C96AEC95D4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2F2E2-4432-B54C-9115-A06AF1A2375C}" type="datetimeFigureOut">
              <a:rPr lang="en-CH" smtClean="0"/>
              <a:t>01.10.2025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A0D88-B62E-A2AA-8E09-1AD4C2EBD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624728-3DC6-4E1B-B503-B8F8E5A355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97E61-7401-D347-9788-15D087538AE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2195839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CA934F-6830-F986-F8FC-33A69AE329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09B12B0-91FB-51E6-5BFC-D9895E2B106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F450B69-82A2-E723-B06D-9D9C20E9CB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2F2E2-4432-B54C-9115-A06AF1A2375C}" type="datetimeFigureOut">
              <a:rPr lang="en-CH" smtClean="0"/>
              <a:t>01.10.2025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C533DF-A334-A86C-8459-56CC5FE957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8775A4-911D-233A-55B3-DCDAE45F5E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97E61-7401-D347-9788-15D087538AE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15056296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451758-C810-DDED-F148-AE0A5120B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489C83-BE39-2CC6-AAAF-5B735AB5AC9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94B0B7-15F4-C5F8-E5F5-17BFEB02014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288563F-3AB0-978F-9948-3E2EF291A9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2F2E2-4432-B54C-9115-A06AF1A2375C}" type="datetimeFigureOut">
              <a:rPr lang="en-CH" smtClean="0"/>
              <a:t>01.10.2025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2A4112-87F1-B827-7C57-29C58A21C5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97C064-085A-C72A-4EED-C2E3B58540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97E61-7401-D347-9788-15D087538AE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5757449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70D30A-42B7-EEDC-FD55-17268DEBAF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C86999-C490-E356-5B40-268D4DCFC3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812E3BF-A6BB-DBA7-4CDD-716483AC06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D0211A2-BFD5-2CA3-D205-BC9940CE23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92B307F-F50C-452F-EF5A-3EBA99FBBCB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49414CA-C47C-FA9C-5B34-EFA6C7579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2F2E2-4432-B54C-9115-A06AF1A2375C}" type="datetimeFigureOut">
              <a:rPr lang="en-CH" smtClean="0"/>
              <a:t>01.10.2025</a:t>
            </a:fld>
            <a:endParaRPr lang="en-CH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16D28F7-B780-4299-CAE3-194D6E6FAC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6C5A4B3-200D-47D8-522C-D0AFE53772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97E61-7401-D347-9788-15D087538AE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430004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42661E5-0A03-5029-FB40-CDE4A1EC4B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C707C2-B655-66C7-802D-72A176F185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2F2E2-4432-B54C-9115-A06AF1A2375C}" type="datetimeFigureOut">
              <a:rPr lang="en-CH" smtClean="0"/>
              <a:t>01.10.2025</a:t>
            </a:fld>
            <a:endParaRPr lang="en-CH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AA5C067-A82C-7A50-43C5-970F56944C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D838E19-2337-E3FC-E1EB-9A93741E53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97E61-7401-D347-9788-15D087538AE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37830660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7B59405-FD26-6638-E5E9-C19BD25B73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2F2E2-4432-B54C-9115-A06AF1A2375C}" type="datetimeFigureOut">
              <a:rPr lang="en-CH" smtClean="0"/>
              <a:t>01.10.2025</a:t>
            </a:fld>
            <a:endParaRPr lang="en-CH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8859791-594C-07DF-8A96-5B301E17BD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96CEF1-3772-BF60-F4C0-E8C685B303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97E61-7401-D347-9788-15D087538AE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0311844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886166-6B4C-A5B2-8131-3F7CFAE52A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9B5881-3B92-A40A-D4A7-87F2CA29E8E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FC480A-C3F6-EBEC-F64F-9529DC6652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61DA8C-ADD0-2F49-FB99-280DB8E89F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2F2E2-4432-B54C-9115-A06AF1A2375C}" type="datetimeFigureOut">
              <a:rPr lang="en-CH" smtClean="0"/>
              <a:t>01.10.2025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BE7ACC-F2C2-6B41-C607-50BD1E249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CA30D3-9681-A3CF-1C16-E981DF17D8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97E61-7401-D347-9788-15D087538AE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9732583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5E6B47-E383-BFD6-D6A6-D82E54E5613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3DE1877-4A79-927B-D8B3-3CEA4F230DC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H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B7C3B5-6BFA-3309-C141-728319F1C7A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F0CCF5B-E1B9-14C1-98DF-0F70484847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2E2F2E2-4432-B54C-9115-A06AF1A2375C}" type="datetimeFigureOut">
              <a:rPr lang="en-CH" smtClean="0"/>
              <a:t>01.10.2025</a:t>
            </a:fld>
            <a:endParaRPr lang="en-CH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08B211D-25AD-66BC-0713-1EB00D005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H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9CAC2ED-484F-5A39-B864-CDF9AA0360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C97E61-7401-D347-9788-15D087538AE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9602830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E19221A-7E15-F4A8-F996-57FEC32387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CH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A7C5CC-1F65-7671-7740-4F42AC1346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CH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32B8444-5870-2B56-B7E1-95E9863AE8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F2E2F2E2-4432-B54C-9115-A06AF1A2375C}" type="datetimeFigureOut">
              <a:rPr lang="en-CH" smtClean="0"/>
              <a:t>01.10.2025</a:t>
            </a:fld>
            <a:endParaRPr lang="en-CH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DF8D7D-F778-5091-17C8-184634C4000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CH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32A50C-ED5F-732D-D987-3B87FE02D43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D4C97E61-7401-D347-9788-15D087538AEB}" type="slidenum">
              <a:rPr lang="en-CH" smtClean="0"/>
              <a:t>‹#›</a:t>
            </a:fld>
            <a:endParaRPr lang="en-CH"/>
          </a:p>
        </p:txBody>
      </p:sp>
    </p:spTree>
    <p:extLst>
      <p:ext uri="{BB962C8B-B14F-4D97-AF65-F5344CB8AC3E}">
        <p14:creationId xmlns:p14="http://schemas.microsoft.com/office/powerpoint/2010/main" val="28710416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CH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race track&#10;&#10;AI-generated content may be incorrect.">
            <a:extLst>
              <a:ext uri="{FF2B5EF4-FFF2-40B4-BE49-F238E27FC236}">
                <a16:creationId xmlns:a16="http://schemas.microsoft.com/office/drawing/2014/main" id="{4570C61E-D10C-4261-081D-B232C35D75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092" y="1511035"/>
            <a:ext cx="5291667" cy="3598333"/>
          </a:xfrm>
          <a:prstGeom prst="rect">
            <a:avLst/>
          </a:prstGeom>
        </p:spPr>
      </p:pic>
      <p:pic>
        <p:nvPicPr>
          <p:cNvPr id="9" name="Picture 8" descr="A map of a city&#10;&#10;AI-generated content may be incorrect.">
            <a:extLst>
              <a:ext uri="{FF2B5EF4-FFF2-40B4-BE49-F238E27FC236}">
                <a16:creationId xmlns:a16="http://schemas.microsoft.com/office/drawing/2014/main" id="{5880CE9D-64AA-A42B-305D-A0AFEF3CA2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77309" y="1629833"/>
            <a:ext cx="4608538" cy="3598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751861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>
          <a:extLst>
            <a:ext uri="{FF2B5EF4-FFF2-40B4-BE49-F238E27FC236}">
              <a16:creationId xmlns:a16="http://schemas.microsoft.com/office/drawing/2014/main" id="{0D85E30C-5828-D6F3-4973-AEC52348CEA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map of a race track&#10;&#10;AI-generated content may be incorrect.">
            <a:extLst>
              <a:ext uri="{FF2B5EF4-FFF2-40B4-BE49-F238E27FC236}">
                <a16:creationId xmlns:a16="http://schemas.microsoft.com/office/drawing/2014/main" id="{814BAC7E-268D-FD7C-4698-C0703F13F22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8092" y="1511035"/>
            <a:ext cx="5291667" cy="3598333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D3E9B839-54F6-76E7-7003-92447FD1AB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4909" y="1511035"/>
            <a:ext cx="4509091" cy="35983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92835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1230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Aptos</vt:lpstr>
      <vt:lpstr>Aptos Display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Beatrice Marti</dc:creator>
  <cp:lastModifiedBy>Beatrice Marti</cp:lastModifiedBy>
  <cp:revision>3</cp:revision>
  <dcterms:created xsi:type="dcterms:W3CDTF">2025-09-08T15:20:07Z</dcterms:created>
  <dcterms:modified xsi:type="dcterms:W3CDTF">2025-10-01T09:33:09Z</dcterms:modified>
</cp:coreProperties>
</file>

<file path=docProps/thumbnail.jpeg>
</file>